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53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637" autoAdjust="0"/>
  </p:normalViewPr>
  <p:slideViewPr>
    <p:cSldViewPr snapToGrid="0">
      <p:cViewPr>
        <p:scale>
          <a:sx n="106" d="100"/>
          <a:sy n="106" d="100"/>
        </p:scale>
        <p:origin x="2916" y="-18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14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18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165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885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17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07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884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15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26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57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38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E7F8-FDB6-409B-A380-FD55084399A1}" type="datetimeFigureOut">
              <a:rPr lang="th-TH" smtClean="0"/>
              <a:pPr/>
              <a:t>25/02/68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39DF-FD8B-4A97-A4DE-E3DD62BBB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0" y="0"/>
            <a:ext cx="6858000" cy="9652575"/>
            <a:chOff x="0" y="-22621"/>
            <a:chExt cx="6858000" cy="9652575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0" y="-22621"/>
              <a:ext cx="6858000" cy="3261361"/>
              <a:chOff x="0" y="-22621"/>
              <a:chExt cx="6858000" cy="3261361"/>
            </a:xfrm>
          </p:grpSpPr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22621"/>
                <a:ext cx="6858000" cy="2832852"/>
              </a:xfrm>
              <a:prstGeom prst="rect">
                <a:avLst/>
              </a:prstGeom>
            </p:spPr>
          </p:pic>
          <p:sp>
            <p:nvSpPr>
              <p:cNvPr id="7" name="ลูกศร: รูปห้าเหลี่ยม 9">
                <a:extLst>
                  <a:ext uri="{FF2B5EF4-FFF2-40B4-BE49-F238E27FC236}">
                    <a16:creationId xmlns:a16="http://schemas.microsoft.com/office/drawing/2014/main" xmlns="" id="{79C2F770-0411-482E-A3CF-8F0DBD034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2810232"/>
                <a:ext cx="3787140" cy="428508"/>
              </a:xfrm>
              <a:prstGeom prst="homePlate">
                <a:avLst>
                  <a:gd name="adj" fmla="val 50031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en-US" sz="3000" b="1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ประจำเดือนกุมภาพันธ์ 2568</a:t>
                </a:r>
                <a:endParaRPr kumimoji="0" lang="th-TH" altLang="en-US" sz="3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8" name="กล่องข้อความ 7"/>
            <p:cNvSpPr txBox="1"/>
            <p:nvPr/>
          </p:nvSpPr>
          <p:spPr>
            <a:xfrm>
              <a:off x="1066799" y="9045179"/>
              <a:ext cx="4541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rgbClr val="00B05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องค์การบริหารส่วนตำบลอุทัยสวรรค์</a:t>
              </a:r>
            </a:p>
            <a:p>
              <a:pPr algn="ctr"/>
              <a:r>
                <a:rPr lang="th-TH" sz="1600" b="1" dirty="0">
                  <a:solidFill>
                    <a:srgbClr val="00B05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โทรศัพท์สำนักงาน ๐๔๒ - ๓๑๕๘๘๕ โทรสาร ๐๔๒ - ๓๑๕๘๘๖</a:t>
              </a:r>
            </a:p>
          </p:txBody>
        </p:sp>
      </p:grpSp>
      <p:sp>
        <p:nvSpPr>
          <p:cNvPr id="18" name="สี่เหลี่ยมมุมมน 17"/>
          <p:cNvSpPr/>
          <p:nvPr/>
        </p:nvSpPr>
        <p:spPr>
          <a:xfrm>
            <a:off x="90534" y="7695445"/>
            <a:ext cx="6137193" cy="126638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rgbClr val="FFFF00"/>
                </a:solidFill>
                <a:cs typeface="+mj-cs"/>
              </a:rPr>
              <a:t>    </a:t>
            </a:r>
            <a:r>
              <a:rPr lang="th-TH" sz="2000" b="1" dirty="0" smtClean="0">
                <a:solidFill>
                  <a:srgbClr val="FFFF00"/>
                </a:solidFill>
                <a:cs typeface="+mj-cs"/>
              </a:rPr>
              <a:t>                                                                                                                                                         </a:t>
            </a:r>
            <a:r>
              <a:rPr lang="th-TH" sz="2000" b="1" dirty="0">
                <a:solidFill>
                  <a:srgbClr val="FFFF00"/>
                </a:solidFill>
                <a:cs typeface="+mj-cs"/>
              </a:rPr>
              <a:t>วันที่ </a:t>
            </a:r>
            <a:r>
              <a:rPr lang="th-TH" sz="2000" b="1" dirty="0" smtClean="0">
                <a:solidFill>
                  <a:srgbClr val="FFFF00"/>
                </a:solidFill>
                <a:cs typeface="+mj-cs"/>
              </a:rPr>
              <a:t>23 </a:t>
            </a:r>
            <a:r>
              <a:rPr lang="th-TH" sz="2000" b="1" dirty="0">
                <a:solidFill>
                  <a:srgbClr val="FFFF00"/>
                </a:solidFill>
                <a:cs typeface="+mj-cs"/>
              </a:rPr>
              <a:t>กุมภาพันธ์ 2568 </a:t>
            </a:r>
          </a:p>
          <a:p>
            <a:r>
              <a:rPr lang="th-TH" sz="1600" b="1" dirty="0" smtClean="0">
                <a:solidFill>
                  <a:srgbClr val="92D050"/>
                </a:solidFill>
                <a:cs typeface="+mj-cs"/>
              </a:rPr>
              <a:t>นายดนัยโชค บุญโสม และคณะกรรมการศูนย์ยุติธรรม </a:t>
            </a:r>
            <a:r>
              <a:rPr lang="th-TH" sz="1600" b="1" dirty="0" smtClean="0">
                <a:solidFill>
                  <a:srgbClr val="92D050"/>
                </a:solidFill>
                <a:cs typeface="+mj-cs"/>
              </a:rPr>
              <a:t>ในเขตอำเภอนากลางเข้าร่วม </a:t>
            </a:r>
            <a:r>
              <a:rPr lang="th-TH" sz="1600" b="1" dirty="0" smtClean="0">
                <a:solidFill>
                  <a:srgbClr val="92D050"/>
                </a:solidFill>
                <a:cs typeface="+mj-cs"/>
              </a:rPr>
              <a:t>จัดโครงการขับเคลื่อนศูนย์ยุติธรรมและพัฒนาศักยภาพของศูนย์ยุติธรรมหวัด</a:t>
            </a:r>
            <a:r>
              <a:rPr lang="th-TH" sz="1600" b="1" dirty="0">
                <a:solidFill>
                  <a:srgbClr val="92D050"/>
                </a:solidFill>
                <a:cs typeface="+mj-cs"/>
              </a:rPr>
              <a:t>หนองบัวลำภู </a:t>
            </a:r>
            <a:r>
              <a:rPr lang="th-TH" sz="1600" b="1" dirty="0" smtClean="0">
                <a:solidFill>
                  <a:srgbClr val="92D050"/>
                </a:solidFill>
                <a:cs typeface="+mj-cs"/>
              </a:rPr>
              <a:t> ประจำปี 2568 ณ ห้องประชุมบ๊ะออนซอน ชั้นสององค์การบริหารส่วนตำบลอุทัยสวรรค์ โดยสำนักงานยุติธรรมจังหวัดหนองบัวลำภู</a:t>
            </a:r>
            <a:endParaRPr lang="th-TH" sz="1600" b="1" dirty="0">
              <a:solidFill>
                <a:srgbClr val="92D050"/>
              </a:solidFill>
              <a:latin typeface="TH SarabunIT๙" pitchFamily="34" charset="-34"/>
              <a:cs typeface="+mj-cs"/>
            </a:endParaRPr>
          </a:p>
          <a:p>
            <a:endParaRPr lang="th-TH" sz="16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Picture 2" descr="C:\Users\User\Desktop\น้องมุ่ย\S__30867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6586270" y="5478780"/>
            <a:ext cx="953840" cy="198120"/>
          </a:xfrm>
          <a:prstGeom prst="rect">
            <a:avLst/>
          </a:prstGeom>
          <a:noFill/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720000" cy="9600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405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" name="ตัวแทนเนื้อหา 1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33" y="2965332"/>
            <a:ext cx="2879351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15" y="5482462"/>
            <a:ext cx="287935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" y="5676900"/>
            <a:ext cx="287935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620000" cy="216000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350000" cy="180000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40" y="4341000"/>
            <a:ext cx="3023858" cy="199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8562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</TotalTime>
  <Words>72</Words>
  <Application>Microsoft Office PowerPoint</Application>
  <PresentationFormat>กระดาษ A4 (210x297 มม.)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TH SarabunIT๙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226</cp:revision>
  <dcterms:created xsi:type="dcterms:W3CDTF">2021-05-19T07:30:48Z</dcterms:created>
  <dcterms:modified xsi:type="dcterms:W3CDTF">2025-02-25T06:10:58Z</dcterms:modified>
</cp:coreProperties>
</file>